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4585" autoAdjust="0"/>
  </p:normalViewPr>
  <p:slideViewPr>
    <p:cSldViewPr>
      <p:cViewPr varScale="1">
        <p:scale>
          <a:sx n="84" d="100"/>
          <a:sy n="84" d="100"/>
        </p:scale>
        <p:origin x="244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1142B-5432-4B50-B240-C9B2187CDCC1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C7635-C7B0-4D6B-9CF0-A94E3B77CB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35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dirty="0" smtClean="0"/>
              <a:t>This</a:t>
            </a:r>
            <a:r>
              <a:rPr lang="en-GB" b="0" baseline="0" dirty="0" smtClean="0"/>
              <a:t> is a section of lead water pipe from near the Porta Maggiore, a gate on the eastern side of Rome. It was big enough to supply water for 16 households.</a:t>
            </a:r>
          </a:p>
          <a:p>
            <a:endParaRPr lang="en-GB" b="0" baseline="0" dirty="0" smtClean="0"/>
          </a:p>
          <a:p>
            <a:r>
              <a:rPr lang="en-GB" b="0" baseline="0" dirty="0" smtClean="0"/>
              <a:t>This water supply was provided by the state and was a source of great pride. This section of the pipe includes the name of the emperor and the official who oversaw its construction, so that people would know who was responsible. </a:t>
            </a:r>
          </a:p>
          <a:p>
            <a:endParaRPr lang="en-GB" b="0" dirty="0" smtClean="0"/>
          </a:p>
          <a:p>
            <a:r>
              <a:rPr lang="en-GB" b="1" dirty="0" smtClean="0"/>
              <a:t>The inscription reads: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“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Imperator Caesar Augustus Vespasian, under the management of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Callistus</a:t>
            </a:r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imperial freedman, procurator</a:t>
            </a:r>
            <a:r>
              <a:rPr lang="en-GB" b="0" baseline="0" smtClean="0"/>
              <a:t>”.</a:t>
            </a:r>
            <a:endParaRPr lang="en-GB" b="0" dirty="0" smtClean="0"/>
          </a:p>
          <a:p>
            <a:endParaRPr lang="en-GB" b="1" dirty="0" smtClean="0"/>
          </a:p>
          <a:p>
            <a:r>
              <a:rPr lang="en-GB" b="1" dirty="0" smtClean="0"/>
              <a:t>Compare:</a:t>
            </a:r>
          </a:p>
          <a:p>
            <a:r>
              <a:rPr lang="en-GB" b="0" dirty="0" smtClean="0"/>
              <a:t>A long section of Roman lead piping still in the ground</a:t>
            </a:r>
            <a:r>
              <a:rPr lang="en-GB" b="0" baseline="0" dirty="0" smtClean="0"/>
              <a:t> at Bath (this pipe would have been covered in Roman times): http://www.timetrips.co.uk/roman_bath_caerleon.htm</a:t>
            </a:r>
            <a:endParaRPr lang="en-GB" b="0" dirty="0" smtClean="0"/>
          </a:p>
          <a:p>
            <a:endParaRPr lang="en-GB" b="1" dirty="0" smtClean="0"/>
          </a:p>
          <a:p>
            <a:r>
              <a:rPr lang="en-GB" b="1" dirty="0" smtClean="0"/>
              <a:t>Details:</a:t>
            </a:r>
          </a:p>
          <a:p>
            <a:r>
              <a:rPr lang="en-GB" b="0" dirty="0" smtClean="0"/>
              <a:t>Lead, length 37cm, AN1924.8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C7635-C7B0-4D6B-9CF0-A94E3B77CB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65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4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0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86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33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0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2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72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09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76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4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84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A3C55-19A3-4BE5-B174-C6FD82F1186A}" type="datetimeFigureOut">
              <a:rPr lang="en-GB" smtClean="0"/>
              <a:t>14/12/2017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6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6433591"/>
            <a:ext cx="4526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Trajan Pro" pitchFamily="18" charset="0"/>
              </a:rPr>
              <a:t>The Ashmolean Latin Inscriptions Project</a:t>
            </a:r>
          </a:p>
        </p:txBody>
      </p:sp>
      <p:pic>
        <p:nvPicPr>
          <p:cNvPr id="5" name="Picture 4" descr="http://oxfordliteraryfestival.org/images/logo/1363/ashmolean_logo__listing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7360" y="6196508"/>
            <a:ext cx="195770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research.blogs.lincoln.ac.uk/files/2011/01/ahrc-logo-2.jp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6178728"/>
            <a:ext cx="533400" cy="568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80372"/>
            <a:ext cx="9144000" cy="369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407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143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Trajan Pro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Masseglia</dc:creator>
  <cp:lastModifiedBy>Microsoft Office User</cp:lastModifiedBy>
  <cp:revision>9</cp:revision>
  <dcterms:created xsi:type="dcterms:W3CDTF">2014-08-20T10:41:26Z</dcterms:created>
  <dcterms:modified xsi:type="dcterms:W3CDTF">2017-12-14T15:09:54Z</dcterms:modified>
</cp:coreProperties>
</file>