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9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3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2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7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0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4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8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8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9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B8F0-19FA-4596-9D89-7AF9701AC40B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6CA3-C23D-4133-B624-5B6A523B9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9" b="17913"/>
          <a:stretch/>
        </p:blipFill>
        <p:spPr>
          <a:xfrm>
            <a:off x="0" y="1335382"/>
            <a:ext cx="9144000" cy="3965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7704" y="3318295"/>
            <a:ext cx="5184576" cy="593598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504" y="83984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6433591"/>
            <a:ext cx="4526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rajan Pro" pitchFamily="18" charset="0"/>
              </a:rPr>
              <a:t>The Ashmolean Latin Inscriptions Project</a:t>
            </a:r>
          </a:p>
        </p:txBody>
      </p:sp>
      <p:pic>
        <p:nvPicPr>
          <p:cNvPr id="10" name="Picture 9" descr="http://oxfordliteraryfestival.org/images/logo/1363/ashmolean_logo__listing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60" y="6196508"/>
            <a:ext cx="195770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research.blogs.lincoln.ac.uk/files/2011/01/ahrc-logo-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178728"/>
            <a:ext cx="53340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0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604" y="8506"/>
            <a:ext cx="3834714" cy="6093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0380" y="2852936"/>
            <a:ext cx="3390872" cy="1151617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6433591"/>
            <a:ext cx="4526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rajan Pro" pitchFamily="18" charset="0"/>
              </a:rPr>
              <a:t>The Ashmolean Latin Inscriptions Project</a:t>
            </a:r>
          </a:p>
        </p:txBody>
      </p:sp>
      <p:pic>
        <p:nvPicPr>
          <p:cNvPr id="9" name="Picture 8" descr="http://oxfordliteraryfestival.org/images/logo/1363/ashmolean_logo__listing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60" y="6196508"/>
            <a:ext cx="195770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research.blogs.lincoln.ac.uk/files/2011/01/ahrc-logo-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178728"/>
            <a:ext cx="53340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3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96" y="409807"/>
            <a:ext cx="3672408" cy="56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9852" y="3076541"/>
            <a:ext cx="2746122" cy="39230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20016" y="3457102"/>
            <a:ext cx="1064154" cy="403946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512" y="6433591"/>
            <a:ext cx="4526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rajan Pro" pitchFamily="18" charset="0"/>
              </a:rPr>
              <a:t>The Ashmolean Latin Inscriptions Project</a:t>
            </a:r>
          </a:p>
        </p:txBody>
      </p:sp>
      <p:pic>
        <p:nvPicPr>
          <p:cNvPr id="11" name="Picture 10" descr="http://oxfordliteraryfestival.org/images/logo/1363/ashmolean_logo__listing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60" y="6196508"/>
            <a:ext cx="195770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research.blogs.lincoln.ac.uk/files/2011/01/ahrc-logo-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178728"/>
            <a:ext cx="53340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3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016" y="721293"/>
            <a:ext cx="4167405" cy="5271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6016" y="3103699"/>
            <a:ext cx="2952328" cy="26058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10476"/>
            <a:ext cx="2504764" cy="52826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16016" y="3651214"/>
            <a:ext cx="2811446" cy="325736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9512" y="6433591"/>
            <a:ext cx="4526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rajan Pro" pitchFamily="18" charset="0"/>
              </a:rPr>
              <a:t>The Ashmolean Latin Inscriptions Project</a:t>
            </a:r>
          </a:p>
        </p:txBody>
      </p:sp>
      <p:pic>
        <p:nvPicPr>
          <p:cNvPr id="12" name="Picture 11" descr="http://oxfordliteraryfestival.org/images/logo/1363/ashmolean_logo__listing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60" y="6196508"/>
            <a:ext cx="195770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research.blogs.lincoln.ac.uk/files/2011/01/ahrc-logo-2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178728"/>
            <a:ext cx="53340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3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307"/>
          <a:stretch/>
        </p:blipFill>
        <p:spPr>
          <a:xfrm>
            <a:off x="1043608" y="1019637"/>
            <a:ext cx="7179078" cy="4862850"/>
          </a:xfrm>
        </p:spPr>
      </p:pic>
      <p:sp>
        <p:nvSpPr>
          <p:cNvPr id="6" name="Rectangle 5"/>
          <p:cNvSpPr/>
          <p:nvPr/>
        </p:nvSpPr>
        <p:spPr>
          <a:xfrm>
            <a:off x="1619672" y="2204864"/>
            <a:ext cx="5517831" cy="577276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9512" y="6433591"/>
            <a:ext cx="4526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Trajan Pro" pitchFamily="18" charset="0"/>
              </a:rPr>
              <a:t>The Ashmolean Latin Inscriptions Project</a:t>
            </a:r>
          </a:p>
        </p:txBody>
      </p:sp>
      <p:pic>
        <p:nvPicPr>
          <p:cNvPr id="9" name="Picture 8" descr="http://oxfordliteraryfestival.org/images/logo/1363/ashmolean_logo__listing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60" y="6196508"/>
            <a:ext cx="195770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research.blogs.lincoln.ac.uk/files/2011/01/ahrc-logo-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178728"/>
            <a:ext cx="533400" cy="5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5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Masseglia</dc:creator>
  <cp:lastModifiedBy>Jane Masseglia</cp:lastModifiedBy>
  <cp:revision>9</cp:revision>
  <dcterms:created xsi:type="dcterms:W3CDTF">2014-05-29T13:57:45Z</dcterms:created>
  <dcterms:modified xsi:type="dcterms:W3CDTF">2014-10-16T15:21:03Z</dcterms:modified>
</cp:coreProperties>
</file>